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2062400" cy="347472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44">
          <p15:clr>
            <a:srgbClr val="A4A3A4"/>
          </p15:clr>
        </p15:guide>
        <p15:guide id="2" pos="132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nhall, Carl S" initials="D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82" autoAdjust="0"/>
  </p:normalViewPr>
  <p:slideViewPr>
    <p:cSldViewPr>
      <p:cViewPr>
        <p:scale>
          <a:sx n="30" d="100"/>
          <a:sy n="30" d="100"/>
        </p:scale>
        <p:origin x="-702" y="-84"/>
      </p:cViewPr>
      <p:guideLst>
        <p:guide orient="horz" pos="10944"/>
        <p:guide pos="13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D429-43EE-4B7E-B1EE-7645046D7CED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58E8-1DA6-438D-84FA-FA22CBB6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185D-98B5-48F1-B5AC-C357508F5668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696913"/>
            <a:ext cx="4219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53C4-78D8-402B-AE38-AF9F7C75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553C4-78D8-402B-AE38-AF9F7C755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10794156"/>
            <a:ext cx="35753040" cy="7448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9690080"/>
            <a:ext cx="2944368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391502"/>
            <a:ext cx="9464040" cy="296477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391502"/>
            <a:ext cx="27691080" cy="29647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22328296"/>
            <a:ext cx="35753040" cy="69011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4727349"/>
            <a:ext cx="35753040" cy="760094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777906"/>
            <a:ext cx="185848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11019367"/>
            <a:ext cx="185848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7777906"/>
            <a:ext cx="185921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11019367"/>
            <a:ext cx="185921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2" y="1383453"/>
            <a:ext cx="13838240" cy="58877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383456"/>
            <a:ext cx="23514050" cy="2965577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2" y="7271176"/>
            <a:ext cx="13838240" cy="2376805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4323040"/>
            <a:ext cx="25237440" cy="287147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3104727"/>
            <a:ext cx="25237440" cy="208483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7194513"/>
            <a:ext cx="25237440" cy="407796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391499"/>
            <a:ext cx="37856160" cy="5791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107682"/>
            <a:ext cx="37856160" cy="22931546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D-9F2F-4293-BB59-7DB568E77EF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32205509"/>
            <a:ext cx="133197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27889200" y="6152481"/>
            <a:ext cx="13874079" cy="13174319"/>
            <a:chOff x="28651200" y="6261233"/>
            <a:chExt cx="12698994" cy="12371490"/>
          </a:xfrm>
        </p:grpSpPr>
        <p:sp>
          <p:nvSpPr>
            <p:cNvPr id="223" name="Rounded Rectangle 222"/>
            <p:cNvSpPr/>
            <p:nvPr/>
          </p:nvSpPr>
          <p:spPr>
            <a:xfrm>
              <a:off x="28651200" y="6261233"/>
              <a:ext cx="12670919" cy="11118479"/>
            </a:xfrm>
            <a:prstGeom prst="roundRect">
              <a:avLst>
                <a:gd name="adj" fmla="val 314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22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9060274" y="6464940"/>
              <a:ext cx="12289920" cy="1216778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 smtClean="0"/>
                <a:t>Design Features</a:t>
              </a:r>
            </a:p>
            <a:p>
              <a:r>
                <a:rPr lang="en-US" sz="4000" b="1" dirty="0" smtClean="0"/>
                <a:t>Structure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Approximately 100,000 sq. ft. building 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Brick exterior </a:t>
              </a:r>
            </a:p>
            <a:p>
              <a:r>
                <a:rPr lang="en-US" sz="4000" b="1" dirty="0" smtClean="0"/>
                <a:t>Fitness </a:t>
              </a:r>
              <a:r>
                <a:rPr lang="en-US" sz="4000" b="1" dirty="0" smtClean="0"/>
                <a:t>Facilities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200m indoor Track, NCAA regulation to hold meets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3 multipurpose surface regulation basketball courts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6 Locker rooms for varsity sports/ student body and faculty use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Weight room with free weights and machines, attached cardio room with treadmills, bikes, etc.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Large room for group fitness classes (Yoga, Pound, Zumba, etc.)</a:t>
              </a:r>
            </a:p>
            <a:p>
              <a:r>
                <a:rPr lang="en-US" sz="4000" b="1" dirty="0" smtClean="0"/>
                <a:t>Wellness Facilities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Counseling services for the greater student body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/>
                <a:t>Training room for athletes and students in need of </a:t>
              </a:r>
              <a:r>
                <a:rPr lang="en-US" sz="3600" dirty="0" smtClean="0"/>
                <a:t>treatment</a:t>
              </a:r>
              <a:endParaRPr lang="en-US" sz="3600" dirty="0"/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/>
                <a:t>Classrooms for wellness courses and Athletic film</a:t>
              </a:r>
            </a:p>
            <a:p>
              <a:r>
                <a:rPr lang="en-US" sz="4000" b="1" dirty="0" smtClean="0"/>
                <a:t>Religious Space/Additional Facilities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Quiet sacred space for religious activities and reflection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OSA offices for intramural sports and other activities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600" dirty="0" smtClean="0"/>
                <a:t>Offices for coaches and other athletic officials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endParaRPr lang="en-US" sz="3600" dirty="0" smtClean="0"/>
            </a:p>
            <a:p>
              <a:endParaRPr lang="en-US" sz="4000" dirty="0" smtClean="0"/>
            </a:p>
            <a:p>
              <a:endParaRPr lang="en-US" sz="3600" dirty="0" smtClean="0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20790" y="6286340"/>
            <a:ext cx="16776587" cy="11533340"/>
            <a:chOff x="558171" y="6022777"/>
            <a:chExt cx="16776587" cy="18068449"/>
          </a:xfrm>
        </p:grpSpPr>
        <p:sp>
          <p:nvSpPr>
            <p:cNvPr id="149" name="Rounded Rectangle 148"/>
            <p:cNvSpPr/>
            <p:nvPr/>
          </p:nvSpPr>
          <p:spPr>
            <a:xfrm>
              <a:off x="558171" y="6022777"/>
              <a:ext cx="16776587" cy="18068449"/>
            </a:xfrm>
            <a:prstGeom prst="roundRect">
              <a:avLst>
                <a:gd name="adj" fmla="val 314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22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7620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62957" y="13731058"/>
              <a:ext cx="1557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664058" y="13508097"/>
              <a:ext cx="412686" cy="456254"/>
              <a:chOff x="533400" y="8090385"/>
              <a:chExt cx="425116" cy="456254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98095" y="8090385"/>
                <a:ext cx="16042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33400" y="8331195"/>
                <a:ext cx="1604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94178" y="6185804"/>
              <a:ext cx="15856844" cy="17577066"/>
              <a:chOff x="1351378" y="3061604"/>
              <a:chExt cx="15856844" cy="1757706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351378" y="3061604"/>
                <a:ext cx="847519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 smtClean="0"/>
                  <a:t>Project Constraints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312071" y="4582367"/>
                <a:ext cx="14896151" cy="1605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Fit on </a:t>
                </a:r>
                <a:r>
                  <a:rPr lang="en-US" sz="4400" dirty="0" smtClean="0"/>
                  <a:t>775’ </a:t>
                </a:r>
                <a:r>
                  <a:rPr lang="en-US" sz="4400" dirty="0" smtClean="0"/>
                  <a:t>X </a:t>
                </a:r>
                <a:r>
                  <a:rPr lang="en-US" sz="4400" dirty="0" smtClean="0"/>
                  <a:t>230</a:t>
                </a:r>
                <a:r>
                  <a:rPr lang="en-US" sz="4400" dirty="0" smtClean="0"/>
                  <a:t>’ site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Include fitness area (Physical wellness), Counseling services (Mental wellness), Religious space (Spiritual wellness)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Green Building techniques, Apply for LEED certification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Reasonable for construction and budget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Create Dining venue to create another campus “hub”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4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4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Green rooftop garden for water and heat control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Sensitive land </a:t>
                </a:r>
                <a:r>
                  <a:rPr lang="en-US" sz="4400" dirty="0" smtClean="0"/>
                  <a:t>protection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Rainwater collection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Usage of recycled and low emitting materials</a:t>
                </a:r>
                <a:endParaRPr lang="en-US" sz="44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Large windows, “clerestory” type, for natural </a:t>
                </a:r>
                <a:r>
                  <a:rPr lang="en-US" sz="4400" dirty="0" smtClean="0"/>
                  <a:t>daylight</a:t>
                </a:r>
                <a:endParaRPr lang="en-US" sz="4400" dirty="0" smtClean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/>
                  <a:t>Rooftop solar panels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400" dirty="0" smtClean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24500" y="7910096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/>
              </a:p>
            </p:txBody>
          </p:sp>
        </p:grpSp>
      </p:grpSp>
      <p:sp>
        <p:nvSpPr>
          <p:cNvPr id="127" name="TextBox 126"/>
          <p:cNvSpPr txBox="1"/>
          <p:nvPr/>
        </p:nvSpPr>
        <p:spPr>
          <a:xfrm>
            <a:off x="5246895" y="1177513"/>
            <a:ext cx="3129368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Elizabethtown College Wellness Center</a:t>
            </a:r>
          </a:p>
          <a:p>
            <a:pPr algn="ctr"/>
            <a:r>
              <a:rPr lang="en-US" sz="6000" dirty="0" smtClean="0"/>
              <a:t>Jake Evans, Tommy James, Buck Kauffman</a:t>
            </a:r>
          </a:p>
          <a:p>
            <a:pPr algn="ctr"/>
            <a:r>
              <a:rPr lang="en-US" sz="3600" dirty="0" smtClean="0"/>
              <a:t>EGR 343: Green Architectural Engineering</a:t>
            </a:r>
          </a:p>
          <a:p>
            <a:pPr algn="ctr"/>
            <a:r>
              <a:rPr lang="en-US" sz="3600" dirty="0" smtClean="0"/>
              <a:t>Elizabethtown College, Elizabethtown, PA</a:t>
            </a:r>
            <a:endParaRPr lang="en-US" sz="3600" dirty="0"/>
          </a:p>
        </p:txBody>
      </p:sp>
      <p:sp>
        <p:nvSpPr>
          <p:cNvPr id="156" name="Rectangle 155"/>
          <p:cNvSpPr/>
          <p:nvPr/>
        </p:nvSpPr>
        <p:spPr>
          <a:xfrm>
            <a:off x="-48126" y="0"/>
            <a:ext cx="42062400" cy="34747200"/>
          </a:xfrm>
          <a:prstGeom prst="rect">
            <a:avLst/>
          </a:prstGeom>
          <a:noFill/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56796" y="11806282"/>
            <a:ext cx="12835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LEED Self-assessment highlights</a:t>
            </a:r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203245" y="17992477"/>
            <a:ext cx="15189155" cy="96495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117" y="18287194"/>
            <a:ext cx="14879490" cy="836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190" y="18516600"/>
            <a:ext cx="13343010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958" y="6016688"/>
            <a:ext cx="8256159" cy="50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389" y="11613493"/>
            <a:ext cx="8447295" cy="574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83600" y="1103081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Weight room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406534" y="1734614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Counseling waiting area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26212800"/>
            <a:ext cx="481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North side final view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979871" y="26212800"/>
            <a:ext cx="778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Basic floor plan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1849303" y="26136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Exposed aerial view </a:t>
            </a:r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 bwMode="auto">
          <a:xfrm>
            <a:off x="12289834" y="26976099"/>
            <a:ext cx="18596958" cy="291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9"/>
          <a:srcRect l="21992" b="14476"/>
          <a:stretch/>
        </p:blipFill>
        <p:spPr>
          <a:xfrm>
            <a:off x="1371600" y="762001"/>
            <a:ext cx="7637482" cy="4724399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6387" r="2108" b="4392"/>
          <a:stretch/>
        </p:blipFill>
        <p:spPr bwMode="auto">
          <a:xfrm>
            <a:off x="32936638" y="733098"/>
            <a:ext cx="7583758" cy="523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6451"/>
          <a:stretch/>
        </p:blipFill>
        <p:spPr bwMode="auto">
          <a:xfrm>
            <a:off x="3048000" y="27084508"/>
            <a:ext cx="8232035" cy="623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28577" y="33829141"/>
            <a:ext cx="654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Site selection relative to campus</a:t>
            </a:r>
            <a:endParaRPr lang="en-US" sz="36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862" y="27528910"/>
            <a:ext cx="4871310" cy="579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390413" y="33756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Green rooftop structure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854577" y="29794200"/>
            <a:ext cx="828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Front view from existing soccer game field </a:t>
            </a:r>
            <a:endParaRPr lang="en-US" sz="36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7325" r="4511" b="5558"/>
          <a:stretch/>
        </p:blipFill>
        <p:spPr bwMode="auto">
          <a:xfrm>
            <a:off x="22201339" y="30801382"/>
            <a:ext cx="6316390" cy="374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686" y="30754240"/>
            <a:ext cx="5323848" cy="376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270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Davenhall, Carl S</dc:creator>
  <cp:lastModifiedBy>Elizabethtown College</cp:lastModifiedBy>
  <cp:revision>303</cp:revision>
  <cp:lastPrinted>2012-08-01T22:39:21Z</cp:lastPrinted>
  <dcterms:created xsi:type="dcterms:W3CDTF">2012-07-24T15:06:28Z</dcterms:created>
  <dcterms:modified xsi:type="dcterms:W3CDTF">2014-12-05T05:52:44Z</dcterms:modified>
</cp:coreProperties>
</file>